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2047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4" userDrawn="1">
          <p15:clr>
            <a:srgbClr val="A4A3A4"/>
          </p15:clr>
        </p15:guide>
        <p15:guide id="2" orient="horz" pos="1463" userDrawn="1">
          <p15:clr>
            <a:srgbClr val="A4A3A4"/>
          </p15:clr>
        </p15:guide>
        <p15:guide id="3" orient="horz" pos="27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CE3"/>
    <a:srgbClr val="FFFF66"/>
    <a:srgbClr val="ED5532"/>
    <a:srgbClr val="EA542B"/>
    <a:srgbClr val="E60012"/>
    <a:srgbClr val="FFFFFF"/>
    <a:srgbClr val="FDEEB8"/>
    <a:srgbClr val="F1C151"/>
    <a:srgbClr val="F5C42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30" autoAdjust="0"/>
    <p:restoredTop sz="94660"/>
  </p:normalViewPr>
  <p:slideViewPr>
    <p:cSldViewPr snapToGrid="0">
      <p:cViewPr>
        <p:scale>
          <a:sx n="80" d="100"/>
          <a:sy n="80" d="100"/>
        </p:scale>
        <p:origin x="-396" y="522"/>
      </p:cViewPr>
      <p:guideLst>
        <p:guide pos="3844"/>
        <p:guide orient="horz" pos="1463"/>
        <p:guide orient="horz" pos="27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588" y="748242"/>
            <a:ext cx="9153525" cy="1591733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5588" y="2401359"/>
            <a:ext cx="9153525" cy="11038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9073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45BDFCF0-A1CC-4D1F-B0BE-D2687E7FE3AD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2807" y="4237567"/>
            <a:ext cx="4119086" cy="24341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9569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039F78CB-1043-4816-9B78-35D3A2C33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87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73" y="243417"/>
            <a:ext cx="10526554" cy="88370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073" y="1217083"/>
            <a:ext cx="10526554" cy="29008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9073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45BDFCF0-A1CC-4D1F-B0BE-D2687E7FE3AD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2807" y="4237567"/>
            <a:ext cx="4119086" cy="24341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9569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039F78CB-1043-4816-9B78-35D3A2C33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53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3989" y="243417"/>
            <a:ext cx="2631638" cy="3874559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073" y="243417"/>
            <a:ext cx="7742357" cy="387455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9073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45BDFCF0-A1CC-4D1F-B0BE-D2687E7FE3AD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2807" y="4237567"/>
            <a:ext cx="4119086" cy="24341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9569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039F78CB-1043-4816-9B78-35D3A2C33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84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644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716" y="1139826"/>
            <a:ext cx="10526554" cy="1901825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716" y="3059642"/>
            <a:ext cx="10526554" cy="1000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9073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45BDFCF0-A1CC-4D1F-B0BE-D2687E7FE3AD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2807" y="4237567"/>
            <a:ext cx="4119086" cy="24341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9569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039F78CB-1043-4816-9B78-35D3A2C33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90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73" y="243417"/>
            <a:ext cx="10526554" cy="88370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073" y="1217083"/>
            <a:ext cx="5186998" cy="29008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629" y="1217083"/>
            <a:ext cx="5186998" cy="29008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9073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45BDFCF0-A1CC-4D1F-B0BE-D2687E7FE3AD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2807" y="4237567"/>
            <a:ext cx="4119086" cy="24341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9569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039F78CB-1043-4816-9B78-35D3A2C33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5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63" y="243417"/>
            <a:ext cx="10526554" cy="88370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663" y="1120775"/>
            <a:ext cx="5163160" cy="5492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663" y="1670050"/>
            <a:ext cx="5163160" cy="24563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629" y="1120775"/>
            <a:ext cx="5188587" cy="5492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629" y="1670050"/>
            <a:ext cx="5188587" cy="24563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9073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45BDFCF0-A1CC-4D1F-B0BE-D2687E7FE3AD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2807" y="4237567"/>
            <a:ext cx="4119086" cy="24341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9569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039F78CB-1043-4816-9B78-35D3A2C33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18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73" y="243417"/>
            <a:ext cx="10526554" cy="88370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9073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45BDFCF0-A1CC-4D1F-B0BE-D2687E7FE3AD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2807" y="4237567"/>
            <a:ext cx="4119086" cy="24341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9569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039F78CB-1043-4816-9B78-35D3A2C33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8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9073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45BDFCF0-A1CC-4D1F-B0BE-D2687E7FE3AD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2807" y="4237567"/>
            <a:ext cx="4119086" cy="24341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9569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039F78CB-1043-4816-9B78-35D3A2C33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13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63" y="304800"/>
            <a:ext cx="3936333" cy="1066800"/>
          </a:xfrm>
          <a:prstGeom prst="rect">
            <a:avLst/>
          </a:prstGeom>
        </p:spPr>
        <p:txBody>
          <a:bodyPr anchor="b"/>
          <a:lstStyle>
            <a:lvl1pPr>
              <a:defRPr sz="213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587" y="658284"/>
            <a:ext cx="6178629" cy="3249083"/>
          </a:xfrm>
          <a:prstGeom prst="rect">
            <a:avLst/>
          </a:prstGeo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663" y="1371600"/>
            <a:ext cx="3936333" cy="25410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9073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45BDFCF0-A1CC-4D1F-B0BE-D2687E7FE3AD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2807" y="4237567"/>
            <a:ext cx="4119086" cy="24341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9569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039F78CB-1043-4816-9B78-35D3A2C33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47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63" y="304800"/>
            <a:ext cx="3936333" cy="1066800"/>
          </a:xfrm>
          <a:prstGeom prst="rect">
            <a:avLst/>
          </a:prstGeom>
        </p:spPr>
        <p:txBody>
          <a:bodyPr anchor="b"/>
          <a:lstStyle>
            <a:lvl1pPr>
              <a:defRPr sz="213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8587" y="658284"/>
            <a:ext cx="6178629" cy="32490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663" y="1371600"/>
            <a:ext cx="3936333" cy="25410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9073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45BDFCF0-A1CC-4D1F-B0BE-D2687E7FE3AD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2807" y="4237567"/>
            <a:ext cx="4119086" cy="24341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9569" y="4237567"/>
            <a:ext cx="2746058" cy="243417"/>
          </a:xfrm>
          <a:prstGeom prst="rect">
            <a:avLst/>
          </a:prstGeom>
        </p:spPr>
        <p:txBody>
          <a:bodyPr/>
          <a:lstStyle/>
          <a:p>
            <a:fld id="{039F78CB-1043-4816-9B78-35D3A2C339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47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087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kumimoji="1"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ADBEF04-3C09-44FC-AB82-9D6920F762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19" r="-325"/>
          <a:stretch/>
        </p:blipFill>
        <p:spPr>
          <a:xfrm>
            <a:off x="0" y="0"/>
            <a:ext cx="12693316" cy="4608825"/>
          </a:xfrm>
          <a:prstGeom prst="rect">
            <a:avLst/>
          </a:prstGeom>
        </p:spPr>
      </p:pic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BD9C0785-AF17-4F25-A91A-5139F97412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9790" y="1923075"/>
            <a:ext cx="2206669" cy="2186046"/>
          </a:xfrm>
          <a:prstGeom prst="rect">
            <a:avLst/>
          </a:prstGeom>
        </p:spPr>
      </p:pic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D834AAB7-F507-481B-BCBB-7C7D4F2703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19586" y="157578"/>
            <a:ext cx="3286740" cy="780827"/>
          </a:xfrm>
          <a:prstGeom prst="rect">
            <a:avLst/>
          </a:prstGeom>
        </p:spPr>
      </p:pic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A74AFADF-FC72-43DA-96A8-2288BA7730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89680" y="1123777"/>
            <a:ext cx="8039085" cy="482346"/>
          </a:xfrm>
          <a:prstGeom prst="rect">
            <a:avLst/>
          </a:prstGeom>
        </p:spPr>
      </p:pic>
      <p:pic>
        <p:nvPicPr>
          <p:cNvPr id="11" name="グラフィックス 10">
            <a:extLst>
              <a:ext uri="{FF2B5EF4-FFF2-40B4-BE49-F238E27FC236}">
                <a16:creationId xmlns:a16="http://schemas.microsoft.com/office/drawing/2014/main" id="{CC528909-6174-47B7-A7C8-E8C3394D55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34051" y="372003"/>
            <a:ext cx="2294718" cy="3901020"/>
          </a:xfrm>
          <a:prstGeom prst="rect">
            <a:avLst/>
          </a:prstGeom>
        </p:spPr>
      </p:pic>
      <p:pic>
        <p:nvPicPr>
          <p:cNvPr id="14" name="グラフィックス 13">
            <a:extLst>
              <a:ext uri="{FF2B5EF4-FFF2-40B4-BE49-F238E27FC236}">
                <a16:creationId xmlns:a16="http://schemas.microsoft.com/office/drawing/2014/main" id="{170D70D0-B9F5-4EC8-9A89-11660BE1C5F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578267" y="1863468"/>
            <a:ext cx="5189986" cy="1471787"/>
          </a:xfrm>
          <a:prstGeom prst="rect">
            <a:avLst/>
          </a:prstGeom>
        </p:spPr>
      </p:pic>
      <p:pic>
        <p:nvPicPr>
          <p:cNvPr id="15" name="グラフィックス 14">
            <a:extLst>
              <a:ext uri="{FF2B5EF4-FFF2-40B4-BE49-F238E27FC236}">
                <a16:creationId xmlns:a16="http://schemas.microsoft.com/office/drawing/2014/main" id="{D4D84605-FBAC-4D4A-AFA3-7DE376B91CE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78267" y="3448223"/>
            <a:ext cx="5189986" cy="66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1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575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北條</dc:creator>
  <cp:lastModifiedBy>前川 由香理</cp:lastModifiedBy>
  <cp:revision>88</cp:revision>
  <dcterms:created xsi:type="dcterms:W3CDTF">2020-04-21T08:38:09Z</dcterms:created>
  <dcterms:modified xsi:type="dcterms:W3CDTF">2020-07-21T02:32:16Z</dcterms:modified>
</cp:coreProperties>
</file>